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1pPr>
    <a:lvl2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2pPr>
    <a:lvl3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3pPr>
    <a:lvl4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4pPr>
    <a:lvl5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5pPr>
    <a:lvl6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6pPr>
    <a:lvl7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7pPr>
    <a:lvl8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8pPr>
    <a:lvl9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4DAE0"/>
          </a:solidFill>
        </a:fill>
      </a:tcStyle>
    </a:wholeTbl>
    <a:band2H>
      <a:tcTxStyle b="def" i="def"/>
      <a:tcStyle>
        <a:tcBdr/>
        <a:fill>
          <a:solidFill>
            <a:srgbClr val="EBEDF0"/>
          </a:solidFill>
        </a:fill>
      </a:tcStyle>
    </a:band2H>
    <a:firstCol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DE0D3"/>
          </a:solidFill>
        </a:fill>
      </a:tcStyle>
    </a:wholeTbl>
    <a:band2H>
      <a:tcTxStyle b="def" i="def"/>
      <a:tcStyle>
        <a:tcBdr/>
        <a:fill>
          <a:solidFill>
            <a:srgbClr val="EFF0EA"/>
          </a:solidFill>
        </a:fill>
      </a:tcStyle>
    </a:band2H>
    <a:firstCol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8D6DD"/>
          </a:solidFill>
        </a:fill>
      </a:tcStyle>
    </a:wholeTbl>
    <a:band2H>
      <a:tcTxStyle b="def" i="def"/>
      <a:tcStyle>
        <a:tcBdr/>
        <a:fill>
          <a:solidFill>
            <a:srgbClr val="ECECEF"/>
          </a:solidFill>
        </a:fill>
      </a:tcStyle>
    </a:band2H>
    <a:firstCol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072B5B"/>
          </a:solidFill>
        </a:fill>
      </a:tcStyle>
    </a:band2H>
    <a:firstCol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utura Bold"/>
          <a:ea typeface="Futura Bold"/>
          <a:cs typeface="Futura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72B5B"/>
          </a:solidFill>
        </a:fill>
      </a:tcStyle>
    </a:lastRow>
    <a:firstRow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0D0CF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Col>
    <a:lastRow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lastRow>
    <a:firstRow>
      <a:tcTxStyle b="on" i="off">
        <a:font>
          <a:latin typeface="Futura Bold"/>
          <a:ea typeface="Futura Bold"/>
          <a:cs typeface="Futura Bold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round/>
            </a:ln>
          </a:left>
          <a:right>
            <a:ln w="12700" cap="flat">
              <a:solidFill>
                <a:srgbClr val="5B5854"/>
              </a:solidFill>
              <a:prstDash val="solid"/>
              <a:round/>
            </a:ln>
          </a:right>
          <a:top>
            <a:ln w="12700" cap="flat">
              <a:solidFill>
                <a:srgbClr val="5B5854"/>
              </a:solidFill>
              <a:prstDash val="solid"/>
              <a:round/>
            </a:ln>
          </a:top>
          <a:bottom>
            <a:ln w="127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solidFill>
                <a:srgbClr val="5B5854"/>
              </a:solidFill>
              <a:prstDash val="solid"/>
              <a:round/>
            </a:ln>
          </a:insideH>
          <a:insideV>
            <a:ln w="12700" cap="flat">
              <a:solidFill>
                <a:srgbClr val="5B5854"/>
              </a:solidFill>
              <a:prstDash val="solid"/>
              <a:round/>
            </a:ln>
          </a:insideV>
        </a:tcBdr>
        <a:fill>
          <a:solidFill>
            <a:srgbClr val="5B5854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utura Bold"/>
          <a:ea typeface="Futura Bold"/>
          <a:cs typeface="Futura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round/>
            </a:ln>
          </a:left>
          <a:right>
            <a:ln w="12700" cap="flat">
              <a:solidFill>
                <a:srgbClr val="5B5854"/>
              </a:solidFill>
              <a:prstDash val="solid"/>
              <a:round/>
            </a:ln>
          </a:right>
          <a:top>
            <a:ln w="12700" cap="flat">
              <a:solidFill>
                <a:srgbClr val="5B5854"/>
              </a:solidFill>
              <a:prstDash val="solid"/>
              <a:round/>
            </a:ln>
          </a:top>
          <a:bottom>
            <a:ln w="127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solidFill>
                <a:srgbClr val="5B5854"/>
              </a:solidFill>
              <a:prstDash val="solid"/>
              <a:round/>
            </a:ln>
          </a:insideH>
          <a:insideV>
            <a:ln w="12700" cap="flat">
              <a:solidFill>
                <a:srgbClr val="5B5854"/>
              </a:solidFill>
              <a:prstDash val="solid"/>
              <a:round/>
            </a:ln>
          </a:insideV>
        </a:tcBdr>
        <a:fill>
          <a:solidFill>
            <a:srgbClr val="5B5854">
              <a:alpha val="20000"/>
            </a:srgbClr>
          </a:solidFill>
        </a:fill>
      </a:tcStyle>
    </a:firstCol>
    <a:lastRow>
      <a:tcTxStyle b="on" i="off">
        <a:font>
          <a:latin typeface="Futura Bold"/>
          <a:ea typeface="Futura Bold"/>
          <a:cs typeface="Futura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round/>
            </a:ln>
          </a:left>
          <a:right>
            <a:ln w="12700" cap="flat">
              <a:solidFill>
                <a:srgbClr val="5B5854"/>
              </a:solidFill>
              <a:prstDash val="solid"/>
              <a:round/>
            </a:ln>
          </a:right>
          <a:top>
            <a:ln w="50800" cap="flat">
              <a:solidFill>
                <a:srgbClr val="5B5854"/>
              </a:solidFill>
              <a:prstDash val="solid"/>
              <a:round/>
            </a:ln>
          </a:top>
          <a:bottom>
            <a:ln w="127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solidFill>
                <a:srgbClr val="5B5854"/>
              </a:solidFill>
              <a:prstDash val="solid"/>
              <a:round/>
            </a:ln>
          </a:insideH>
          <a:insideV>
            <a:ln w="12700" cap="flat">
              <a:solidFill>
                <a:srgbClr val="5B5854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Futura Bold"/>
          <a:ea typeface="Futura Bold"/>
          <a:cs typeface="Futura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round/>
            </a:ln>
          </a:left>
          <a:right>
            <a:ln w="12700" cap="flat">
              <a:solidFill>
                <a:srgbClr val="5B5854"/>
              </a:solidFill>
              <a:prstDash val="solid"/>
              <a:round/>
            </a:ln>
          </a:right>
          <a:top>
            <a:ln w="127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solidFill>
                <a:srgbClr val="5B5854"/>
              </a:solidFill>
              <a:prstDash val="solid"/>
              <a:round/>
            </a:ln>
          </a:insideH>
          <a:insideV>
            <a:ln w="12700" cap="flat">
              <a:solidFill>
                <a:srgbClr val="5B5854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57300" y="5397500"/>
            <a:ext cx="21869400" cy="5461000"/>
          </a:xfrm>
          <a:prstGeom prst="rect">
            <a:avLst/>
          </a:prstGeom>
        </p:spPr>
        <p:txBody>
          <a:bodyPr/>
          <a:lstStyle>
            <a:lvl1pPr>
              <a:defRPr spc="298" sz="149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57300" y="2895600"/>
            <a:ext cx="21869400" cy="25019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08" sz="77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308" sz="77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308" sz="77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308" sz="77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308" sz="77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ketch of a cityscape"/>
          <p:cNvSpPr/>
          <p:nvPr>
            <p:ph type="pic" sz="half" idx="21"/>
          </p:nvPr>
        </p:nvSpPr>
        <p:spPr>
          <a:xfrm>
            <a:off x="12344400" y="7213475"/>
            <a:ext cx="10807966" cy="70280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Modern architecture sketch"/>
          <p:cNvSpPr/>
          <p:nvPr>
            <p:ph type="pic" sz="half" idx="22"/>
          </p:nvPr>
        </p:nvSpPr>
        <p:spPr>
          <a:xfrm>
            <a:off x="12358081" y="833053"/>
            <a:ext cx="10758606" cy="6286502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6" name="Sketch of a building exterior with a balcony"/>
          <p:cNvSpPr/>
          <p:nvPr>
            <p:ph type="pic" sz="half" idx="23"/>
          </p:nvPr>
        </p:nvSpPr>
        <p:spPr>
          <a:xfrm>
            <a:off x="1251011" y="1524000"/>
            <a:ext cx="10782301" cy="10952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ketch of a building exterior with a balcony"/>
          <p:cNvSpPr/>
          <p:nvPr>
            <p:ph type="pic" sz="half" idx="21"/>
          </p:nvPr>
        </p:nvSpPr>
        <p:spPr>
          <a:xfrm>
            <a:off x="12314766" y="1429600"/>
            <a:ext cx="10833104" cy="11003702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ketch of long entryway to a building under a sloped awning"/>
          <p:cNvSpPr/>
          <p:nvPr>
            <p:ph type="pic" sz="half" idx="22"/>
          </p:nvPr>
        </p:nvSpPr>
        <p:spPr>
          <a:xfrm>
            <a:off x="1078992" y="1497954"/>
            <a:ext cx="10998202" cy="11015266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ody Level One…"/>
          <p:cNvSpPr txBox="1"/>
          <p:nvPr>
            <p:ph type="body" sz="quarter" idx="1"/>
          </p:nvPr>
        </p:nvSpPr>
        <p:spPr>
          <a:xfrm>
            <a:off x="11470640" y="9931400"/>
            <a:ext cx="1444780" cy="2705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pc="36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  <a:lvl2pPr marL="2685142" indent="-2177142" algn="ctr">
              <a:spcBef>
                <a:spcPts val="0"/>
              </a:spcBef>
              <a:buClrTx/>
              <a:defRPr spc="36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lvl2pPr>
            <a:lvl3pPr marL="3193142" indent="-2177142" algn="ctr">
              <a:spcBef>
                <a:spcPts val="0"/>
              </a:spcBef>
              <a:buClrTx/>
              <a:defRPr spc="36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lvl3pPr>
            <a:lvl4pPr marL="3701143" indent="-2177143" algn="ctr">
              <a:spcBef>
                <a:spcPts val="0"/>
              </a:spcBef>
              <a:buClrTx/>
              <a:defRPr spc="36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lvl4pPr>
            <a:lvl5pPr marL="4209143" indent="-2177143" algn="ctr">
              <a:spcBef>
                <a:spcPts val="0"/>
              </a:spcBef>
              <a:buClrTx/>
              <a:defRPr spc="36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“"/>
          <p:cNvSpPr txBox="1"/>
          <p:nvPr>
            <p:ph type="body" sz="quarter" idx="21"/>
          </p:nvPr>
        </p:nvSpPr>
        <p:spPr>
          <a:xfrm>
            <a:off x="11470640" y="2514600"/>
            <a:ext cx="1444780" cy="2705100"/>
          </a:xfrm>
          <a:prstGeom prst="rect">
            <a:avLst/>
          </a:prstGeom>
        </p:spPr>
        <p:txBody>
          <a:bodyPr anchor="t"/>
          <a:lstStyle/>
          <a:p>
            <a:pPr marL="0" indent="0" algn="ctr">
              <a:spcBef>
                <a:spcPts val="0"/>
              </a:spcBef>
              <a:buClrTx/>
              <a:buSzTx/>
              <a:buNone/>
              <a:defRPr spc="300" sz="18000">
                <a:latin typeface="Baskerville SemiBold"/>
                <a:ea typeface="Baskerville SemiBold"/>
                <a:cs typeface="Baskerville SemiBold"/>
                <a:sym typeface="Baskerville SemiBold"/>
              </a:defRPr>
            </a:pPr>
          </a:p>
        </p:txBody>
      </p:sp>
      <p:sp>
        <p:nvSpPr>
          <p:cNvPr id="125" name="— Johnny Appleseed"/>
          <p:cNvSpPr txBox="1"/>
          <p:nvPr>
            <p:ph type="body" sz="quarter" idx="22"/>
          </p:nvPr>
        </p:nvSpPr>
        <p:spPr>
          <a:xfrm>
            <a:off x="1257300" y="9118600"/>
            <a:ext cx="21869400" cy="7620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ClrTx/>
              <a:buSzTx/>
              <a:buNone/>
              <a:defRPr i="1" spc="0" sz="3800">
                <a:solidFill>
                  <a:srgbClr val="AC6254"/>
                </a:solidFill>
              </a:defRPr>
            </a:pPr>
          </a:p>
        </p:txBody>
      </p:sp>
      <p:sp>
        <p:nvSpPr>
          <p:cNvPr id="126" name="Type a quote here."/>
          <p:cNvSpPr txBox="1"/>
          <p:nvPr>
            <p:ph type="body" sz="quarter" idx="23"/>
          </p:nvPr>
        </p:nvSpPr>
        <p:spPr>
          <a:xfrm>
            <a:off x="1257300" y="7518400"/>
            <a:ext cx="21869400" cy="1447800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spcBef>
                <a:spcPts val="500"/>
              </a:spcBef>
              <a:buClrTx/>
              <a:buSzTx/>
              <a:buNone/>
              <a:defRPr cap="all" spc="600" sz="8200">
                <a:latin typeface="Futura"/>
                <a:ea typeface="Futura"/>
                <a:cs typeface="Futura"/>
                <a:sym typeface="Futura"/>
              </a:defRPr>
            </a:pP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ketch of a cityscape"/>
          <p:cNvSpPr/>
          <p:nvPr>
            <p:ph type="pic" idx="21"/>
          </p:nvPr>
        </p:nvSpPr>
        <p:spPr>
          <a:xfrm>
            <a:off x="0" y="0"/>
            <a:ext cx="24384000" cy="1585596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ketch of a cityscape"/>
          <p:cNvSpPr/>
          <p:nvPr>
            <p:ph type="pic" idx="21"/>
          </p:nvPr>
        </p:nvSpPr>
        <p:spPr>
          <a:xfrm>
            <a:off x="800100" y="3962400"/>
            <a:ext cx="22772998" cy="14808393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57300" y="1663700"/>
            <a:ext cx="21869400" cy="18669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208" sz="105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57300" y="711200"/>
            <a:ext cx="21869400" cy="952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116" sz="58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ketch of a cityscape"/>
          <p:cNvSpPr/>
          <p:nvPr>
            <p:ph type="pic" idx="21"/>
          </p:nvPr>
        </p:nvSpPr>
        <p:spPr>
          <a:xfrm>
            <a:off x="1257300" y="3263900"/>
            <a:ext cx="21869402" cy="14220819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pc="298" sz="149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pc="298" sz="149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ketch of a building exterior with a balcony"/>
          <p:cNvSpPr/>
          <p:nvPr>
            <p:ph type="pic" idx="21"/>
          </p:nvPr>
        </p:nvSpPr>
        <p:spPr>
          <a:xfrm>
            <a:off x="9287692" y="1473939"/>
            <a:ext cx="14798046" cy="109982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1257300" y="5892800"/>
            <a:ext cx="8483600" cy="50292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208" sz="105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1257300" y="4000500"/>
            <a:ext cx="8483600" cy="1905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Futura"/>
                <a:ea typeface="Futura"/>
                <a:cs typeface="Futura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Futura"/>
                <a:ea typeface="Futura"/>
                <a:cs typeface="Futura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Futura"/>
                <a:ea typeface="Futura"/>
                <a:cs typeface="Futura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Futura"/>
                <a:ea typeface="Futura"/>
                <a:cs typeface="Futura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116" sz="58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Body Level One…"/>
          <p:cNvSpPr txBox="1"/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Futura"/>
                <a:ea typeface="Futura"/>
                <a:cs typeface="Futura"/>
                <a:sym typeface="Futura"/>
              </a:defRPr>
            </a:lvl1pPr>
            <a:lvl2pPr marL="967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2pPr>
            <a:lvl3pPr marL="1475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3pPr>
            <a:lvl4pPr marL="1983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4pPr>
            <a:lvl5pPr marL="2491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Futura"/>
                <a:ea typeface="Futura"/>
                <a:cs typeface="Futura"/>
                <a:sym typeface="Futura"/>
              </a:defRPr>
            </a:lvl1pPr>
            <a:lvl2pPr marL="967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2pPr>
            <a:lvl3pPr marL="1475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3pPr>
            <a:lvl4pPr marL="1983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4pPr>
            <a:lvl5pPr marL="2491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idx="21"/>
          </p:nvPr>
        </p:nvSpPr>
        <p:spPr>
          <a:xfrm>
            <a:off x="1257300" y="3352800"/>
            <a:ext cx="21869400" cy="90678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ketch of a building exterior with a balcony"/>
          <p:cNvSpPr/>
          <p:nvPr>
            <p:ph type="pic" sz="half" idx="21"/>
          </p:nvPr>
        </p:nvSpPr>
        <p:spPr>
          <a:xfrm>
            <a:off x="10477500" y="3124200"/>
            <a:ext cx="12623801" cy="938226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Body Level One…"/>
          <p:cNvSpPr txBox="1"/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42" sz="3800">
                <a:latin typeface="Futura"/>
                <a:ea typeface="Futura"/>
                <a:cs typeface="Futura"/>
                <a:sym typeface="Futura"/>
              </a:defRPr>
            </a:lvl1pPr>
            <a:lvl2pPr marL="967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2pPr>
            <a:lvl3pPr marL="1475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3pPr>
            <a:lvl4pPr marL="1983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4pPr>
            <a:lvl5pPr marL="2491619" indent="-459619" algn="ctr">
              <a:spcBef>
                <a:spcPts val="0"/>
              </a:spcBef>
              <a:buClrTx/>
              <a:defRPr cap="all" spc="342" sz="38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half" idx="22"/>
          </p:nvPr>
        </p:nvSpPr>
        <p:spPr>
          <a:xfrm>
            <a:off x="1257300" y="3632200"/>
            <a:ext cx="8382000" cy="8470900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4000"/>
              </a:spcBef>
              <a:defRPr spc="0" sz="3500"/>
            </a:pP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257300" y="1854200"/>
            <a:ext cx="21869400" cy="10502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cap="all" spc="48" sz="2400">
                <a:solidFill>
                  <a:srgbClr val="9A958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16" strike="noStrike" sz="5800" u="none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9pPr>
    </p:titleStyle>
    <p:bodyStyle>
      <a:lvl1pPr marL="50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101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52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203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2540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304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355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406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457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84" strike="noStrike" sz="42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48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Feni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200"/>
            </a:lvl1pPr>
          </a:lstStyle>
          <a:p>
            <a:pPr/>
            <a:r>
              <a:t>Feniks</a:t>
            </a:r>
          </a:p>
        </p:txBody>
      </p:sp>
      <p:sp>
        <p:nvSpPr>
          <p:cNvPr id="159" name="Jogchum, Meint, Brian, Alice…"/>
          <p:cNvSpPr txBox="1"/>
          <p:nvPr>
            <p:ph type="body" sz="quarter" idx="4294967295"/>
          </p:nvPr>
        </p:nvSpPr>
        <p:spPr>
          <a:xfrm>
            <a:off x="1201341" y="9739276"/>
            <a:ext cx="21971002" cy="2757566"/>
          </a:xfrm>
          <a:prstGeom prst="rect">
            <a:avLst/>
          </a:prstGeom>
        </p:spPr>
        <p:txBody>
          <a:bodyPr lIns="45718" tIns="45718" rIns="45718" bIns="45718" anchor="t"/>
          <a:lstStyle/>
          <a:p>
            <a:pPr marL="0" indent="0" defTabSz="267708">
              <a:spcBef>
                <a:spcPts val="0"/>
              </a:spcBef>
              <a:buSzTx/>
              <a:buNone/>
              <a:defRPr b="1" spc="0" sz="2484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HBO ICT 2023/2024</a:t>
            </a:r>
          </a:p>
          <a:p>
            <a:pPr marL="0" indent="0" defTabSz="569594">
              <a:spcBef>
                <a:spcPts val="0"/>
              </a:spcBef>
              <a:buClrTx/>
              <a:buSzTx/>
              <a:buNone/>
              <a:defRPr b="1" spc="0" sz="2484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Jogchum Lindeboom</a:t>
            </a:r>
          </a:p>
          <a:p>
            <a:pPr marL="0" indent="0" defTabSz="569594">
              <a:spcBef>
                <a:spcPts val="0"/>
              </a:spcBef>
              <a:buClrTx/>
              <a:buSzTx/>
              <a:buNone/>
              <a:defRPr b="1" spc="0" sz="2484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Meint van den Berg</a:t>
            </a:r>
          </a:p>
          <a:p>
            <a:pPr marL="0" indent="0" defTabSz="569594">
              <a:spcBef>
                <a:spcPts val="0"/>
              </a:spcBef>
              <a:buClrTx/>
              <a:buSzTx/>
              <a:buNone/>
              <a:defRPr b="1" spc="0" sz="2484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Brian van Bergen </a:t>
            </a:r>
          </a:p>
          <a:p>
            <a:pPr marL="0" indent="0" defTabSz="569594">
              <a:spcBef>
                <a:spcPts val="0"/>
              </a:spcBef>
              <a:buClrTx/>
              <a:buSzTx/>
              <a:buNone/>
              <a:defRPr b="1" spc="0" sz="2484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Alice Tel</a:t>
            </a:r>
          </a:p>
          <a:p>
            <a:pPr marL="0" indent="0" defTabSz="569594">
              <a:spcBef>
                <a:spcPts val="0"/>
              </a:spcBef>
              <a:buClrTx/>
              <a:buSzTx/>
              <a:buNone/>
              <a:defRPr b="1" spc="0" sz="2484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</a:p>
          <a:p>
            <a:pPr marL="0" indent="0" defTabSz="569594">
              <a:spcBef>
                <a:spcPts val="0"/>
              </a:spcBef>
              <a:buSzTx/>
              <a:buNone/>
              <a:defRPr b="1" spc="0" sz="2484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22 April 2024</a:t>
            </a:r>
          </a:p>
        </p:txBody>
      </p:sp>
      <p:sp>
        <p:nvSpPr>
          <p:cNvPr id="160" name="Slide Number"/>
          <p:cNvSpPr txBox="1"/>
          <p:nvPr>
            <p:ph type="sldNum" sz="quarter" idx="4294967295"/>
          </p:nvPr>
        </p:nvSpPr>
        <p:spPr>
          <a:xfrm>
            <a:off x="12037741" y="12971238"/>
            <a:ext cx="308516" cy="4989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Verandering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34744">
              <a:defRPr spc="100" sz="5600"/>
            </a:lvl1pPr>
          </a:lstStyle>
          <a:p>
            <a:pPr/>
            <a:r>
              <a:t>Veranderingen</a:t>
            </a:r>
          </a:p>
        </p:txBody>
      </p:sp>
      <p:sp>
        <p:nvSpPr>
          <p:cNvPr id="163" name="Websites…"/>
          <p:cNvSpPr txBox="1"/>
          <p:nvPr>
            <p:ph type="body" idx="1"/>
          </p:nvPr>
        </p:nvSpPr>
        <p:spPr>
          <a:xfrm>
            <a:off x="1257300" y="3352800"/>
            <a:ext cx="21869400" cy="9067800"/>
          </a:xfrm>
          <a:prstGeom prst="rect">
            <a:avLst/>
          </a:prstGeom>
        </p:spPr>
        <p:txBody>
          <a:bodyPr/>
          <a:lstStyle/>
          <a:p>
            <a:pPr marL="508000" indent="-508000" algn="l">
              <a:spcBef>
                <a:spcPts val="4800"/>
              </a:spcBef>
              <a:buClr>
                <a:srgbClr val="9A958E"/>
              </a:buClr>
              <a:buSzPct val="75000"/>
              <a:buChar char="•"/>
              <a:defRPr cap="none" spc="0" sz="42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Websites</a:t>
            </a:r>
            <a:endParaRPr spc="84"/>
          </a:p>
          <a:p>
            <a:pPr marL="508000" indent="-508000" algn="l">
              <a:spcBef>
                <a:spcPts val="4800"/>
              </a:spcBef>
              <a:buClr>
                <a:srgbClr val="9A958E"/>
              </a:buClr>
              <a:buSzPct val="75000"/>
              <a:buChar char="•"/>
              <a:defRPr cap="none" spc="0" sz="42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Achterkant</a:t>
            </a:r>
            <a:endParaRPr spc="84"/>
          </a:p>
          <a:p>
            <a:pPr marL="508000" indent="-508000" algn="l">
              <a:spcBef>
                <a:spcPts val="4800"/>
              </a:spcBef>
              <a:buClr>
                <a:srgbClr val="9A958E"/>
              </a:buClr>
              <a:buSzPct val="75000"/>
              <a:buChar char="•"/>
              <a:defRPr cap="none" spc="0" sz="42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IoT Puzzels</a:t>
            </a:r>
          </a:p>
        </p:txBody>
      </p:sp>
      <p:sp>
        <p:nvSpPr>
          <p:cNvPr id="164" name="Slide Number"/>
          <p:cNvSpPr txBox="1"/>
          <p:nvPr>
            <p:ph type="sldNum" sz="quarter" idx="4294967295"/>
          </p:nvPr>
        </p:nvSpPr>
        <p:spPr>
          <a:xfrm>
            <a:off x="12037741" y="12983938"/>
            <a:ext cx="308516" cy="4989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Websi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200"/>
            </a:lvl1pPr>
          </a:lstStyle>
          <a:p>
            <a:pPr/>
            <a:r>
              <a:t>Website</a:t>
            </a:r>
          </a:p>
        </p:txBody>
      </p:sp>
      <p:sp>
        <p:nvSpPr>
          <p:cNvPr id="167" name="Slide Number"/>
          <p:cNvSpPr txBox="1"/>
          <p:nvPr>
            <p:ph type="sldNum" sz="quarter" idx="4294967295"/>
          </p:nvPr>
        </p:nvSpPr>
        <p:spPr>
          <a:xfrm>
            <a:off x="12037741" y="12971238"/>
            <a:ext cx="308516" cy="4989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Achterka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200"/>
            </a:lvl1pPr>
          </a:lstStyle>
          <a:p>
            <a:pPr/>
            <a:r>
              <a:t>Achterkant</a:t>
            </a:r>
          </a:p>
        </p:txBody>
      </p:sp>
      <p:sp>
        <p:nvSpPr>
          <p:cNvPr id="170" name="Slide Number"/>
          <p:cNvSpPr txBox="1"/>
          <p:nvPr>
            <p:ph type="sldNum" sz="quarter" idx="4294967295"/>
          </p:nvPr>
        </p:nvSpPr>
        <p:spPr>
          <a:xfrm>
            <a:off x="12037741" y="12971238"/>
            <a:ext cx="308516" cy="4989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IoT puzze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200"/>
            </a:lvl1pPr>
          </a:lstStyle>
          <a:p>
            <a:pPr/>
            <a:r>
              <a:t>IoT puzzels</a:t>
            </a:r>
          </a:p>
        </p:txBody>
      </p:sp>
      <p:sp>
        <p:nvSpPr>
          <p:cNvPr id="173" name="Slide Number"/>
          <p:cNvSpPr txBox="1"/>
          <p:nvPr>
            <p:ph type="sldNum" sz="quarter" idx="4294967295"/>
          </p:nvPr>
        </p:nvSpPr>
        <p:spPr>
          <a:xfrm>
            <a:off x="12037741" y="12971238"/>
            <a:ext cx="308516" cy="4989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Futura"/>
            <a:ea typeface="Futura"/>
            <a:cs typeface="Futura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Futura"/>
            <a:ea typeface="Futura"/>
            <a:cs typeface="Futura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Futura"/>
            <a:ea typeface="Futura"/>
            <a:cs typeface="Futura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Futura"/>
            <a:ea typeface="Futura"/>
            <a:cs typeface="Futura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